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3"/>
    <p:restoredTop sz="96296"/>
  </p:normalViewPr>
  <p:slideViewPr>
    <p:cSldViewPr snapToGrid="0">
      <p:cViewPr varScale="1">
        <p:scale>
          <a:sx n="156" d="100"/>
          <a:sy n="156" d="100"/>
        </p:scale>
        <p:origin x="6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35F0E2-282D-438F-9C5B-7C2309D06E4C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A5DC73A6-C1FD-44DC-8DF0-A06EEEA39192}">
      <dgm:prSet/>
      <dgm:spPr/>
      <dgm:t>
        <a:bodyPr/>
        <a:lstStyle/>
        <a:p>
          <a:r>
            <a:rPr lang="en-US"/>
            <a:t>A</a:t>
          </a:r>
          <a:r>
            <a:rPr lang="en-IL"/>
            <a:t>dd prisma to node project </a:t>
          </a:r>
          <a:r>
            <a:rPr lang="en-US"/>
            <a:t>npx prisma init</a:t>
          </a:r>
        </a:p>
      </dgm:t>
    </dgm:pt>
    <dgm:pt modelId="{E16CC8AF-7A40-4276-B3B9-5FAEB879B4C2}" type="parTrans" cxnId="{78FF7E24-086A-4F27-8C0C-F11F4F529DC3}">
      <dgm:prSet/>
      <dgm:spPr/>
      <dgm:t>
        <a:bodyPr/>
        <a:lstStyle/>
        <a:p>
          <a:endParaRPr lang="en-US"/>
        </a:p>
      </dgm:t>
    </dgm:pt>
    <dgm:pt modelId="{8A2E9A94-019E-407C-929B-D7F68CE9137D}" type="sibTrans" cxnId="{78FF7E24-086A-4F27-8C0C-F11F4F529DC3}">
      <dgm:prSet/>
      <dgm:spPr/>
      <dgm:t>
        <a:bodyPr/>
        <a:lstStyle/>
        <a:p>
          <a:endParaRPr lang="en-US"/>
        </a:p>
      </dgm:t>
    </dgm:pt>
    <dgm:pt modelId="{5AB38C6C-EDE0-4508-8F1F-9366BD15A82A}">
      <dgm:prSet/>
      <dgm:spPr/>
      <dgm:t>
        <a:bodyPr/>
        <a:lstStyle/>
        <a:p>
          <a:r>
            <a:rPr lang="en-US" b="0" i="0"/>
            <a:t>npm install prisma --save-dev </a:t>
          </a:r>
          <a:endParaRPr lang="en-US"/>
        </a:p>
      </dgm:t>
    </dgm:pt>
    <dgm:pt modelId="{5DF3F205-8975-4EFE-B1D1-AF67CC99B46E}" type="parTrans" cxnId="{B045E837-7DB0-4B64-A9D6-93B643200B27}">
      <dgm:prSet/>
      <dgm:spPr/>
      <dgm:t>
        <a:bodyPr/>
        <a:lstStyle/>
        <a:p>
          <a:endParaRPr lang="en-US"/>
        </a:p>
      </dgm:t>
    </dgm:pt>
    <dgm:pt modelId="{8FB9F2D9-F4A5-48EA-AE56-B85DA73FE48F}" type="sibTrans" cxnId="{B045E837-7DB0-4B64-A9D6-93B643200B27}">
      <dgm:prSet/>
      <dgm:spPr/>
      <dgm:t>
        <a:bodyPr/>
        <a:lstStyle/>
        <a:p>
          <a:endParaRPr lang="en-US"/>
        </a:p>
      </dgm:t>
    </dgm:pt>
    <dgm:pt modelId="{013AF933-E57D-2844-894A-B5BD00228955}" type="pres">
      <dgm:prSet presAssocID="{4835F0E2-282D-438F-9C5B-7C2309D06E4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09133FC-BB09-8F43-ADBA-51B1B4C0CB9E}" type="pres">
      <dgm:prSet presAssocID="{A5DC73A6-C1FD-44DC-8DF0-A06EEEA39192}" presName="hierRoot1" presStyleCnt="0"/>
      <dgm:spPr/>
    </dgm:pt>
    <dgm:pt modelId="{FE011C11-5515-BB41-9696-7EDDDC097DC5}" type="pres">
      <dgm:prSet presAssocID="{A5DC73A6-C1FD-44DC-8DF0-A06EEEA39192}" presName="composite" presStyleCnt="0"/>
      <dgm:spPr/>
    </dgm:pt>
    <dgm:pt modelId="{A892FADF-B410-6143-B19D-610496EE4E6E}" type="pres">
      <dgm:prSet presAssocID="{A5DC73A6-C1FD-44DC-8DF0-A06EEEA39192}" presName="background" presStyleLbl="node0" presStyleIdx="0" presStyleCnt="2"/>
      <dgm:spPr/>
    </dgm:pt>
    <dgm:pt modelId="{CAC7741C-3248-6144-A316-DD91871FAAE0}" type="pres">
      <dgm:prSet presAssocID="{A5DC73A6-C1FD-44DC-8DF0-A06EEEA39192}" presName="text" presStyleLbl="fgAcc0" presStyleIdx="0" presStyleCnt="2">
        <dgm:presLayoutVars>
          <dgm:chPref val="3"/>
        </dgm:presLayoutVars>
      </dgm:prSet>
      <dgm:spPr/>
    </dgm:pt>
    <dgm:pt modelId="{284F53E5-CCDC-874F-99E8-CE7B2A5AB18C}" type="pres">
      <dgm:prSet presAssocID="{A5DC73A6-C1FD-44DC-8DF0-A06EEEA39192}" presName="hierChild2" presStyleCnt="0"/>
      <dgm:spPr/>
    </dgm:pt>
    <dgm:pt modelId="{B0A60DF6-EE3C-5F42-B5DF-9FEE81871DCA}" type="pres">
      <dgm:prSet presAssocID="{5AB38C6C-EDE0-4508-8F1F-9366BD15A82A}" presName="hierRoot1" presStyleCnt="0"/>
      <dgm:spPr/>
    </dgm:pt>
    <dgm:pt modelId="{AAEF1E9B-2EE1-1F41-B18F-218175777F48}" type="pres">
      <dgm:prSet presAssocID="{5AB38C6C-EDE0-4508-8F1F-9366BD15A82A}" presName="composite" presStyleCnt="0"/>
      <dgm:spPr/>
    </dgm:pt>
    <dgm:pt modelId="{6ADD1929-5173-F643-9E02-84CFAD3E0289}" type="pres">
      <dgm:prSet presAssocID="{5AB38C6C-EDE0-4508-8F1F-9366BD15A82A}" presName="background" presStyleLbl="node0" presStyleIdx="1" presStyleCnt="2"/>
      <dgm:spPr/>
    </dgm:pt>
    <dgm:pt modelId="{80D3DF23-D1A9-ED41-8A45-BAE4D69BA8BB}" type="pres">
      <dgm:prSet presAssocID="{5AB38C6C-EDE0-4508-8F1F-9366BD15A82A}" presName="text" presStyleLbl="fgAcc0" presStyleIdx="1" presStyleCnt="2">
        <dgm:presLayoutVars>
          <dgm:chPref val="3"/>
        </dgm:presLayoutVars>
      </dgm:prSet>
      <dgm:spPr/>
    </dgm:pt>
    <dgm:pt modelId="{00CA760B-F519-FB40-AD0C-7111F2F88561}" type="pres">
      <dgm:prSet presAssocID="{5AB38C6C-EDE0-4508-8F1F-9366BD15A82A}" presName="hierChild2" presStyleCnt="0"/>
      <dgm:spPr/>
    </dgm:pt>
  </dgm:ptLst>
  <dgm:cxnLst>
    <dgm:cxn modelId="{E4003615-53B8-DF4E-B2F3-7DDE4F28BA9E}" type="presOf" srcId="{5AB38C6C-EDE0-4508-8F1F-9366BD15A82A}" destId="{80D3DF23-D1A9-ED41-8A45-BAE4D69BA8BB}" srcOrd="0" destOrd="0" presId="urn:microsoft.com/office/officeart/2005/8/layout/hierarchy1"/>
    <dgm:cxn modelId="{78FF7E24-086A-4F27-8C0C-F11F4F529DC3}" srcId="{4835F0E2-282D-438F-9C5B-7C2309D06E4C}" destId="{A5DC73A6-C1FD-44DC-8DF0-A06EEEA39192}" srcOrd="0" destOrd="0" parTransId="{E16CC8AF-7A40-4276-B3B9-5FAEB879B4C2}" sibTransId="{8A2E9A94-019E-407C-929B-D7F68CE9137D}"/>
    <dgm:cxn modelId="{B045E837-7DB0-4B64-A9D6-93B643200B27}" srcId="{4835F0E2-282D-438F-9C5B-7C2309D06E4C}" destId="{5AB38C6C-EDE0-4508-8F1F-9366BD15A82A}" srcOrd="1" destOrd="0" parTransId="{5DF3F205-8975-4EFE-B1D1-AF67CC99B46E}" sibTransId="{8FB9F2D9-F4A5-48EA-AE56-B85DA73FE48F}"/>
    <dgm:cxn modelId="{6DCF69B0-7415-B344-A32E-483B6A5C2F9C}" type="presOf" srcId="{A5DC73A6-C1FD-44DC-8DF0-A06EEEA39192}" destId="{CAC7741C-3248-6144-A316-DD91871FAAE0}" srcOrd="0" destOrd="0" presId="urn:microsoft.com/office/officeart/2005/8/layout/hierarchy1"/>
    <dgm:cxn modelId="{4B1405F7-FA91-1649-8D19-564E71666B03}" type="presOf" srcId="{4835F0E2-282D-438F-9C5B-7C2309D06E4C}" destId="{013AF933-E57D-2844-894A-B5BD00228955}" srcOrd="0" destOrd="0" presId="urn:microsoft.com/office/officeart/2005/8/layout/hierarchy1"/>
    <dgm:cxn modelId="{C0AE356E-6905-6044-B183-D41E7D19AF7C}" type="presParOf" srcId="{013AF933-E57D-2844-894A-B5BD00228955}" destId="{109133FC-BB09-8F43-ADBA-51B1B4C0CB9E}" srcOrd="0" destOrd="0" presId="urn:microsoft.com/office/officeart/2005/8/layout/hierarchy1"/>
    <dgm:cxn modelId="{CD1861BC-FDE7-9D49-9CCB-DED4D5BAC013}" type="presParOf" srcId="{109133FC-BB09-8F43-ADBA-51B1B4C0CB9E}" destId="{FE011C11-5515-BB41-9696-7EDDDC097DC5}" srcOrd="0" destOrd="0" presId="urn:microsoft.com/office/officeart/2005/8/layout/hierarchy1"/>
    <dgm:cxn modelId="{03AA70F8-564A-624E-8A49-009AA4959200}" type="presParOf" srcId="{FE011C11-5515-BB41-9696-7EDDDC097DC5}" destId="{A892FADF-B410-6143-B19D-610496EE4E6E}" srcOrd="0" destOrd="0" presId="urn:microsoft.com/office/officeart/2005/8/layout/hierarchy1"/>
    <dgm:cxn modelId="{CCF44D69-4B88-204A-A82C-84197715C75F}" type="presParOf" srcId="{FE011C11-5515-BB41-9696-7EDDDC097DC5}" destId="{CAC7741C-3248-6144-A316-DD91871FAAE0}" srcOrd="1" destOrd="0" presId="urn:microsoft.com/office/officeart/2005/8/layout/hierarchy1"/>
    <dgm:cxn modelId="{F2F984F2-FAD5-8749-B0CA-DF71F8434B4D}" type="presParOf" srcId="{109133FC-BB09-8F43-ADBA-51B1B4C0CB9E}" destId="{284F53E5-CCDC-874F-99E8-CE7B2A5AB18C}" srcOrd="1" destOrd="0" presId="urn:microsoft.com/office/officeart/2005/8/layout/hierarchy1"/>
    <dgm:cxn modelId="{60C6E790-8C2F-2345-A567-1889216A6873}" type="presParOf" srcId="{013AF933-E57D-2844-894A-B5BD00228955}" destId="{B0A60DF6-EE3C-5F42-B5DF-9FEE81871DCA}" srcOrd="1" destOrd="0" presId="urn:microsoft.com/office/officeart/2005/8/layout/hierarchy1"/>
    <dgm:cxn modelId="{5DE9E489-720F-5444-8A07-ECA659DB21D1}" type="presParOf" srcId="{B0A60DF6-EE3C-5F42-B5DF-9FEE81871DCA}" destId="{AAEF1E9B-2EE1-1F41-B18F-218175777F48}" srcOrd="0" destOrd="0" presId="urn:microsoft.com/office/officeart/2005/8/layout/hierarchy1"/>
    <dgm:cxn modelId="{7D2CF35F-0D2F-FD43-B255-4C168F1D4438}" type="presParOf" srcId="{AAEF1E9B-2EE1-1F41-B18F-218175777F48}" destId="{6ADD1929-5173-F643-9E02-84CFAD3E0289}" srcOrd="0" destOrd="0" presId="urn:microsoft.com/office/officeart/2005/8/layout/hierarchy1"/>
    <dgm:cxn modelId="{A205FBA5-99C5-DC4C-AA73-846E5C10AEAF}" type="presParOf" srcId="{AAEF1E9B-2EE1-1F41-B18F-218175777F48}" destId="{80D3DF23-D1A9-ED41-8A45-BAE4D69BA8BB}" srcOrd="1" destOrd="0" presId="urn:microsoft.com/office/officeart/2005/8/layout/hierarchy1"/>
    <dgm:cxn modelId="{7472722A-EDC5-0B4A-8984-3E77ED500085}" type="presParOf" srcId="{B0A60DF6-EE3C-5F42-B5DF-9FEE81871DCA}" destId="{00CA760B-F519-FB40-AD0C-7111F2F8856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92FADF-B410-6143-B19D-610496EE4E6E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C7741C-3248-6144-A316-DD91871FAAE0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A</a:t>
          </a:r>
          <a:r>
            <a:rPr lang="en-IL" sz="4900" kern="1200"/>
            <a:t>dd prisma to node project </a:t>
          </a:r>
          <a:r>
            <a:rPr lang="en-US" sz="4900" kern="1200"/>
            <a:t>npx prisma init</a:t>
          </a:r>
        </a:p>
      </dsp:txBody>
      <dsp:txXfrm>
        <a:off x="696297" y="538547"/>
        <a:ext cx="4171627" cy="2590157"/>
      </dsp:txXfrm>
    </dsp:sp>
    <dsp:sp modelId="{6ADD1929-5173-F643-9E02-84CFAD3E0289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D3DF23-D1A9-ED41-8A45-BAE4D69BA8BB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b="0" i="0" kern="1200"/>
            <a:t>npm install prisma --save-dev </a:t>
          </a:r>
          <a:endParaRPr lang="en-US" sz="4900" kern="1200"/>
        </a:p>
      </dsp:txBody>
      <dsp:txXfrm>
        <a:off x="5991936" y="538547"/>
        <a:ext cx="4171627" cy="25901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jpeg>
</file>

<file path=ppt/media/image5.png>
</file>

<file path=ppt/media/image6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86561-8D1B-13D7-4C27-75AE13ADB1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D3F56-9018-47E4-51E4-85A09F90E6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0F0ED-13EF-CC69-4F67-B49F73F89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1FD16-529D-53D5-1326-B1B98A896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08058-DF90-E217-CEEE-409D5AE8A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34811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39401-700F-DA53-D8F0-DB2FD058D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C8CEE6-B3FE-4CB2-993A-7B1A385669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87115-6AF7-AC01-44AF-E93C02B4E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599CE-437C-B339-F261-9A63DDCBC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BDDF1-4E9F-A369-C905-BF5EF3C44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4740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6D1B52-CFA5-6F07-90F6-BA9331CFE4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60750D-86D8-9F13-0AD4-94BC4AA96F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50A4F-DE77-3686-8F9F-F6E966E9F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6CF41-56C2-9885-8755-BF7C52FD0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72F35-AEF4-8824-A338-B669DF480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46517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B3FF2-1299-9C9B-2D78-8A9D640F0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2793B-82D4-FBD4-1E52-A1267AC3C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1523D-60CD-81D4-1B80-6EDC7E34B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AE422-8604-86F4-B7B2-D72963DCA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1782C-F252-579F-CE8E-C8717BE18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24354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8530A-C514-E019-7433-F81C44F36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BB6E11-F255-21DA-25C3-D3C2763A0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0EFC2-A17A-6E0E-DE87-02334A8E2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76C3A-1841-1626-6584-0FB08F9DB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855E1-363C-15A3-6197-FCA033ACB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16176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08771-2A41-0FDF-0991-891D0973C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E56BC-DF60-C4D0-F13C-26DD7DFC7A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B68CA-C8D5-B3D1-111B-95D2ED176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D15116-6B1E-EE5B-3937-425964A9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1C86AE-C4A8-40D9-6809-D85C9785C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6E4DDB-3DE9-F4FF-B2DC-43FE57E7B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67876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B6EA3-DE1A-DD74-FFB9-AA332BDDB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1AC61-C0C4-6C1D-7FDA-D416C33FE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88DD4-50BE-3053-E0FC-E050A2FF8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C68410-B69E-D724-EB0E-BC8E3698DF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AB7CC8-43B7-E8AF-C565-314DD41A1F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714263-24E7-586D-4190-AAE4EA087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1DD586-C7AC-135E-4D72-8AE5F4B00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D1EE7-074B-B740-6DFF-952A9ECCB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17823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B4FB1-AE11-5CBC-8016-18E8289FB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DA8340-CBE5-AA84-D363-790CD5A17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5480C4-66B3-4C61-B8FA-8524278CE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BFA7A6-61DA-08EB-5E02-FC96B904D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65475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60A1EB-D1DA-9972-32FC-0A955EBF2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520F3B-22AB-C3F6-FBCE-5949C3043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5173DF-3E9E-53FA-704B-97DD8727D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5902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FD3D3-161A-407E-B5D2-9404E88C1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45C0C-58A0-BE39-D7AE-31B8408D6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46677C-1851-B338-784E-5C8F91926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F9BAC-B482-E32A-F012-729FE3639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D5F9E3-5E46-990C-C264-51601D1F2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1227A-D16F-9D40-032E-0C2334577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9823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A3AC1-F795-9AB2-F56D-2AAE85B6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68B81-AC2C-2382-5DA7-837EDC8FC7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7DFB92-A6E1-35C6-AC40-FE3E26070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1622E0-3D51-D9E3-5E54-89B0AFF85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1F687-6D31-C3BD-53A4-5A3E0578C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FDC072-52D3-93B8-47F7-ED1C388F4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50626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0B80C3-1309-0318-B8AD-F40D00FCC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6E74D-B2B8-C9FE-93A5-FD32E9A37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0FB9D-2549-3B23-1601-EFF0FA3298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FDE00-56AB-4243-9990-C223253880D1}" type="datetimeFigureOut">
              <a:rPr lang="en-IL" smtClean="0"/>
              <a:t>28/08/2023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42134-3424-39E0-2A51-78FDA53154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5C203-DE97-9629-C771-7F0DAE93B5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0BA90-C0AF-5C47-93AA-8BBB783AFE5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35138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Diamante viola">
            <a:extLst>
              <a:ext uri="{FF2B5EF4-FFF2-40B4-BE49-F238E27FC236}">
                <a16:creationId xmlns:a16="http://schemas.microsoft.com/office/drawing/2014/main" id="{4088647D-C73F-E369-D9C7-E47D524BA5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E0826-B1C6-5F5F-7FC4-C44C117D1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IL" sz="5200">
                <a:solidFill>
                  <a:srgbClr val="FFFFFF"/>
                </a:solidFill>
              </a:rPr>
              <a:t>Prisma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D954F-91E6-3034-E723-ADF505D94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IL">
                <a:solidFill>
                  <a:srgbClr val="FFFFFF"/>
                </a:solidFill>
              </a:rPr>
              <a:t>ORM</a:t>
            </a:r>
          </a:p>
        </p:txBody>
      </p:sp>
    </p:spTree>
    <p:extLst>
      <p:ext uri="{BB962C8B-B14F-4D97-AF65-F5344CB8AC3E}">
        <p14:creationId xmlns:p14="http://schemas.microsoft.com/office/powerpoint/2010/main" val="23175613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61813885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39997165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0633104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09962027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8078630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0569602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 b="1" i="0">
                <a:effectLst/>
                <a:latin typeface="Söhne"/>
              </a:rPr>
              <a:t>Setting Up Prisma</a:t>
            </a:r>
            <a:endParaRPr lang="en-IL" sz="480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A8D1439-57DD-4FE4-7830-9C4F285247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2948984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21203647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 b="1" i="0">
                <a:effectLst/>
                <a:latin typeface="Söhne"/>
              </a:rPr>
              <a:t>Configuring Database Connection</a:t>
            </a:r>
            <a:endParaRPr lang="en-IL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C</a:t>
            </a:r>
            <a:r>
              <a:rPr lang="en-IL" sz="2000"/>
              <a:t>reate a .env file</a:t>
            </a:r>
          </a:p>
          <a:p>
            <a:r>
              <a:rPr lang="en-US" sz="2000"/>
              <a:t>DATABASE_URL="postgresql://user:password@localhost:5432/mydb"</a:t>
            </a:r>
          </a:p>
          <a:p>
            <a:r>
              <a:rPr lang="en-IL" sz="2000"/>
              <a:t> </a:t>
            </a:r>
          </a:p>
          <a:p>
            <a:endParaRPr lang="en-IL" sz="200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89F58FB0-4CFF-C39E-2549-18EF9B66ED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95" r="43968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63551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Add custome data</a:t>
            </a:r>
          </a:p>
        </p:txBody>
      </p:sp>
      <p:pic>
        <p:nvPicPr>
          <p:cNvPr id="5" name="Content Placeholder 4" descr="A computer screen shot of a black screen&#10;&#10;Description automatically generated">
            <a:extLst>
              <a:ext uri="{FF2B5EF4-FFF2-40B4-BE49-F238E27FC236}">
                <a16:creationId xmlns:a16="http://schemas.microsoft.com/office/drawing/2014/main" id="{7A00C5D3-C533-EF72-B426-7B85199DAB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701715"/>
            <a:ext cx="7347537" cy="545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7274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 b="1" i="0">
                <a:effectLst/>
                <a:latin typeface="Söhne"/>
              </a:rPr>
              <a:t>Migrate the Database</a:t>
            </a:r>
            <a:endParaRPr lang="en-IL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>
                <a:effectLst/>
              </a:rPr>
              <a:t>npx prisma migrate dev --name init </a:t>
            </a:r>
          </a:p>
          <a:p>
            <a:r>
              <a:rPr lang="en-US" sz="2000" b="0" i="0">
                <a:effectLst/>
                <a:latin typeface="Söhne"/>
              </a:rPr>
              <a:t>This will create the necessary tables in the database.</a:t>
            </a:r>
          </a:p>
          <a:p>
            <a:br>
              <a:rPr lang="en-US" sz="2000"/>
            </a:br>
            <a:br>
              <a:rPr lang="en-US" sz="2000"/>
            </a:br>
            <a:endParaRPr lang="en-IL" sz="2000"/>
          </a:p>
        </p:txBody>
      </p:sp>
      <p:pic>
        <p:nvPicPr>
          <p:cNvPr id="5" name="Picture 4" descr="Top view of cubes connected with black lines">
            <a:extLst>
              <a:ext uri="{FF2B5EF4-FFF2-40B4-BE49-F238E27FC236}">
                <a16:creationId xmlns:a16="http://schemas.microsoft.com/office/drawing/2014/main" id="{997EF6B6-9BEF-CC69-2EAF-F76451014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40" r="15916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171829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3600" b="1" i="0">
                <a:solidFill>
                  <a:schemeClr val="tx2"/>
                </a:solidFill>
                <a:effectLst/>
                <a:latin typeface="Söhne"/>
              </a:rPr>
              <a:t>Generate and Use the Prisma Client</a:t>
            </a:r>
            <a:endParaRPr lang="en-IL" sz="3600">
              <a:solidFill>
                <a:schemeClr val="tx2"/>
              </a:solidFill>
            </a:endParaRPr>
          </a:p>
        </p:txBody>
      </p: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AC565EEF-54C2-F412-6044-387214255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b="0" i="0" dirty="0">
                <a:solidFill>
                  <a:schemeClr val="tx2"/>
                </a:solidFill>
                <a:effectLst/>
                <a:latin typeface="Söhne"/>
              </a:rPr>
              <a:t>After creating your migrations, you need to generate the Prisma client, which provides a type-safe way to interact with your database:</a:t>
            </a:r>
          </a:p>
          <a:p>
            <a:r>
              <a:rPr lang="en-US" sz="1800" dirty="0" err="1">
                <a:solidFill>
                  <a:schemeClr val="tx2"/>
                </a:solidFill>
                <a:effectLst/>
              </a:rPr>
              <a:t>npx</a:t>
            </a:r>
            <a:r>
              <a:rPr lang="en-US" sz="1800" dirty="0">
                <a:solidFill>
                  <a:schemeClr val="tx2"/>
                </a:solidFill>
                <a:effectLst/>
              </a:rPr>
              <a:t> </a:t>
            </a:r>
            <a:r>
              <a:rPr lang="en-US" sz="1800" dirty="0" err="1">
                <a:solidFill>
                  <a:schemeClr val="tx2"/>
                </a:solidFill>
                <a:effectLst/>
              </a:rPr>
              <a:t>prisma</a:t>
            </a:r>
            <a:r>
              <a:rPr lang="en-US" sz="1800" dirty="0">
                <a:solidFill>
                  <a:schemeClr val="tx2"/>
                </a:solidFill>
                <a:effectLst/>
              </a:rPr>
              <a:t> generate </a:t>
            </a:r>
          </a:p>
          <a:p>
            <a:r>
              <a:rPr lang="en-US" sz="1800" dirty="0" err="1">
                <a:solidFill>
                  <a:schemeClr val="tx2"/>
                </a:solidFill>
                <a:effectLst/>
              </a:rPr>
              <a:t>Sudo</a:t>
            </a:r>
            <a:r>
              <a:rPr lang="en-US" sz="1800" dirty="0">
                <a:solidFill>
                  <a:schemeClr val="tx2"/>
                </a:solidFill>
                <a:effectLst/>
              </a:rPr>
              <a:t> </a:t>
            </a:r>
            <a:r>
              <a:rPr lang="en-US" sz="1800" dirty="0" err="1">
                <a:solidFill>
                  <a:schemeClr val="tx2"/>
                </a:solidFill>
                <a:effectLst/>
              </a:rPr>
              <a:t>npx</a:t>
            </a:r>
            <a:r>
              <a:rPr lang="en-US" sz="1800" dirty="0">
                <a:solidFill>
                  <a:schemeClr val="tx2"/>
                </a:solidFill>
                <a:effectLst/>
              </a:rPr>
              <a:t> </a:t>
            </a:r>
            <a:r>
              <a:rPr lang="en-US" sz="1800" dirty="0" err="1">
                <a:solidFill>
                  <a:schemeClr val="tx2"/>
                </a:solidFill>
                <a:effectLst/>
              </a:rPr>
              <a:t>prisma</a:t>
            </a:r>
            <a:r>
              <a:rPr lang="en-US" sz="1800" dirty="0">
                <a:solidFill>
                  <a:schemeClr val="tx2"/>
                </a:solidFill>
                <a:effectLst/>
              </a:rPr>
              <a:t> generate (only for the best users #mac users)</a:t>
            </a:r>
          </a:p>
          <a:p>
            <a:br>
              <a:rPr lang="en-US" sz="1800" dirty="0">
                <a:solidFill>
                  <a:schemeClr val="tx2"/>
                </a:solidFill>
              </a:rPr>
            </a:br>
            <a:endParaRPr lang="en-IL" sz="1800" dirty="0">
              <a:solidFill>
                <a:schemeClr val="tx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1278109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85672099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7630081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AAAC-2008-DD19-339E-C9C057E8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C8EF-1274-9ED9-6C91-A1249BFBC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0787911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118</Words>
  <Application>Microsoft Macintosh PowerPoint</Application>
  <PresentationFormat>Widescreen</PresentationFormat>
  <Paragraphs>19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Söhne</vt:lpstr>
      <vt:lpstr>Office Theme</vt:lpstr>
      <vt:lpstr>Prisma</vt:lpstr>
      <vt:lpstr>Setting Up Prisma</vt:lpstr>
      <vt:lpstr>Configuring Database Connection</vt:lpstr>
      <vt:lpstr>Add custome data</vt:lpstr>
      <vt:lpstr>Migrate the Database</vt:lpstr>
      <vt:lpstr>Generate and Use the Prisma Client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Prisma</dc:title>
  <dc:creator>Shaked Chen</dc:creator>
  <cp:lastModifiedBy>Shaked Chen</cp:lastModifiedBy>
  <cp:revision>5</cp:revision>
  <dcterms:created xsi:type="dcterms:W3CDTF">2023-08-27T13:12:28Z</dcterms:created>
  <dcterms:modified xsi:type="dcterms:W3CDTF">2023-08-27T23:38:19Z</dcterms:modified>
</cp:coreProperties>
</file>

<file path=docProps/thumbnail.jpeg>
</file>